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0791-B63F-47A4-81B6-BC2D548E7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D7C06-FDC6-BCD0-DDEE-B5801C63D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3AED-421B-9EE0-E2E1-BA0FD3EF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CF680-472F-00A5-43B4-28E5ADF3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120D5-9FA7-DFD0-77FC-BBAF9757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4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0CA8-AFD1-E4BE-5D75-2E1A63DD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46506-3617-8F33-AA76-2D8272138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6095-8CA1-6130-6986-39B1AB7E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BEC4-7936-4026-9AF0-DF93CB83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6EBC9-3D9F-D419-0E36-A291A60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78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C151C-9AED-552C-EF25-F29B11F00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9E14A-BA72-1C79-DC3E-D9C49F87D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11D87-AB2E-98BC-C4A2-850AADAA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5FF9D-B55B-0A25-5329-26FF39C2F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36B5-3DE8-2A80-2256-8E1E1039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474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C84C-B53D-1165-0BEB-0543A0B5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399BA-6F39-8D0C-94E2-5A56F2B5F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3013C-291C-1666-207B-9FE8DAB0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271C-B8B6-ED4A-D28F-E8C91BF3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5AF41-6BE6-5386-F1A0-0C20CEAA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986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F126-8DDB-DC8C-49C6-FA9E8CF8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6CE14-2803-0B6E-F364-B6E39831B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188A5-FE41-9A5D-7EEE-12A3FB15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25ED5-E669-8C73-B183-58E7FE43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73A02-87AF-B5BA-5859-B07DC838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056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30A4-E92C-3971-280A-59158CD7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52B7-6E10-2F20-E500-C80A2BF6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711DC-A5B1-EE12-A84C-46D71E7B0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D065D-F4B0-1AC9-9D64-E164C271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6E70C-4E58-AE2D-DF2B-9558B5E3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8181B-BA5E-D8E5-A35A-B016891D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470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F49D-8C58-7AE1-B605-43F66ED3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B289F-8655-7B8A-4B3D-0DF3E8CE2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E681D-C43B-1FB7-8F8A-D63A5E5CD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70751-20C8-33E9-913D-20623ACDF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31ED62-3C20-D832-047D-1A3B1F1E5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06C6A-C752-3820-11CD-4C8C3E89C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7C970-914C-4F79-F287-51DB1332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0FD8D-C1E1-FC92-68FF-556AAC98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68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AD2D-2D2A-4AFC-3FA9-FBB02A8C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F8BD9-0129-6B12-8D11-363DB227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1B05B-02EC-D2C9-A521-761E7F4F8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BD062-D049-9731-F013-81BECAF2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13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E0A7D-FF69-6892-1F07-6827A434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6431B-4ECB-7683-1053-55A84862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C8090-7BAB-339F-94E9-BAB26C8A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777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D843-1781-91A9-92F6-AEE55503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6D96-B0E9-0F48-1F4D-307C33E5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7270C-44CC-2222-E65D-025EC8F58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DD85-5092-5587-1640-E4ECED8D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A1013-F017-4229-2978-7FC15668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B1D11-4445-DFE6-0820-6E853803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16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5849-CD75-2E2C-6535-1C0D5F8A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369A3-F926-6941-0580-65FA8874A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E0642-D6BF-B956-0CD2-409C26099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04352-2B24-487C-58AD-209D3DDD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42578-AEF0-625E-3B6A-E9258088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B985B-5FAD-ED68-813C-31E4D78B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10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5F470-4EA4-9285-B06F-804A6067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0C875-E751-6B25-F78C-4CFFDB1D6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B5089-FDA2-7F21-1D61-C4187FF3E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C5EAD-D0B5-414E-9BC7-51BA026D411D}" type="datetimeFigureOut">
              <a:rPr lang="en-AU" smtClean="0"/>
              <a:t>2/04/2023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8A53B-F73A-8CD9-81EC-A283D41AA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3EB4-A1DA-79E2-60B9-2F01C41AF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06F1-45C2-48BD-9BC0-B5975AC51F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602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1CF8-CF07-78FD-9686-3AE79405C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317" y="1365274"/>
            <a:ext cx="10067365" cy="23876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</a:t>
            </a:r>
            <a:r>
              <a:rPr lang="en-AU" dirty="0">
                <a:latin typeface="Arial Black" panose="020B0A04020102020204" pitchFamily="34" charset="0"/>
              </a:rPr>
              <a:t>n Vibrational Poetics and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CBDD7-A94D-A615-7734-6413C0D04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4597" y="3955444"/>
            <a:ext cx="8082804" cy="831709"/>
          </a:xfrm>
        </p:spPr>
        <p:txBody>
          <a:bodyPr>
            <a:normAutofit/>
          </a:bodyPr>
          <a:lstStyle/>
          <a:p>
            <a:r>
              <a:rPr lang="en-US" dirty="0">
                <a:latin typeface="Gilroy" panose="00000500000000000000" pitchFamily="50" charset="0"/>
                <a:cs typeface="Arial" panose="020B0604020202020204" pitchFamily="34" charset="0"/>
              </a:rPr>
              <a:t>I</a:t>
            </a:r>
            <a:r>
              <a:rPr lang="en-AU" dirty="0">
                <a:latin typeface="Gilroy" panose="00000500000000000000" pitchFamily="50" charset="0"/>
                <a:cs typeface="Arial" panose="020B0604020202020204" pitchFamily="34" charset="0"/>
              </a:rPr>
              <a:t>n Conversation with Fayen d'Evie and Peter Johnson, Curatorial Lead at Newcastle Art Gallery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E464080-A2B0-D864-5920-96E10DE8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5349875"/>
            <a:ext cx="3074894" cy="13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47">
            <a:extLst>
              <a:ext uri="{FF2B5EF4-FFF2-40B4-BE49-F238E27FC236}">
                <a16:creationId xmlns:a16="http://schemas.microsoft.com/office/drawing/2014/main" id="{DA0637D3-AC98-4214-BA60-586D0BD7D4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2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52">
            <a:extLst>
              <a:ext uri="{FF2B5EF4-FFF2-40B4-BE49-F238E27FC236}">
                <a16:creationId xmlns:a16="http://schemas.microsoft.com/office/drawing/2014/main" id="{BF0DC5BB-08FD-B2E4-149B-581D3EEFB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600">
            <a:extLst>
              <a:ext uri="{FF2B5EF4-FFF2-40B4-BE49-F238E27FC236}">
                <a16:creationId xmlns:a16="http://schemas.microsoft.com/office/drawing/2014/main" id="{76A6CEC7-E401-689C-970C-14FB79BFE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MG_9813">
            <a:extLst>
              <a:ext uri="{FF2B5EF4-FFF2-40B4-BE49-F238E27FC236}">
                <a16:creationId xmlns:a16="http://schemas.microsoft.com/office/drawing/2014/main" id="{76539385-EC18-C2A7-297C-10AB90E5D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38" y="0"/>
            <a:ext cx="567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61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©JanelleLow_2021_WestSpace_FayendEvie_web-17">
            <a:extLst>
              <a:ext uri="{FF2B5EF4-FFF2-40B4-BE49-F238E27FC236}">
                <a16:creationId xmlns:a16="http://schemas.microsoft.com/office/drawing/2014/main" id="{962A081B-A1CC-20D2-7A97-1158F1E1AE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5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©JanelleLow_2021_WestSpace_FayendEvie_web-31">
            <a:extLst>
              <a:ext uri="{FF2B5EF4-FFF2-40B4-BE49-F238E27FC236}">
                <a16:creationId xmlns:a16="http://schemas.microsoft.com/office/drawing/2014/main" id="{EC7D8F83-54D3-0331-B8F9-4AE26592F9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1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(1)">
            <a:extLst>
              <a:ext uri="{FF2B5EF4-FFF2-40B4-BE49-F238E27FC236}">
                <a16:creationId xmlns:a16="http://schemas.microsoft.com/office/drawing/2014/main" id="{39C2BCA0-173C-D435-245F-8CD69DD01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A8F79DB3-ECC4-2610-714A-9586D8030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Ply - Reprint No. 3-037">
            <a:extLst>
              <a:ext uri="{FF2B5EF4-FFF2-40B4-BE49-F238E27FC236}">
                <a16:creationId xmlns:a16="http://schemas.microsoft.com/office/drawing/2014/main" id="{E18CB014-EAA9-367F-E125-2B9AA9543A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 GK and HR Jompet_HR signal imaginary neck GK legs">
            <a:extLst>
              <a:ext uri="{FF2B5EF4-FFF2-40B4-BE49-F238E27FC236}">
                <a16:creationId xmlns:a16="http://schemas.microsoft.com/office/drawing/2014/main" id="{E2CDBB87-63BD-7BEE-CEC0-A331E1D681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AC_0534_0">
            <a:extLst>
              <a:ext uri="{FF2B5EF4-FFF2-40B4-BE49-F238E27FC236}">
                <a16:creationId xmlns:a16="http://schemas.microsoft.com/office/drawing/2014/main" id="{F5446F9F-10A2-FF46-FC11-01DE5A0BB6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8" y="0"/>
            <a:ext cx="954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22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G0A5275">
            <a:extLst>
              <a:ext uri="{FF2B5EF4-FFF2-40B4-BE49-F238E27FC236}">
                <a16:creationId xmlns:a16="http://schemas.microsoft.com/office/drawing/2014/main" id="{5049D980-F4DF-FC4A-F4F2-0AB979BB4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7BED96ED-A128-3831-8249-7115FBEB05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18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AB9E4B6D-CCAC-8E23-77A4-B403EEF28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26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F6F274DE-54CD-F643-101B-5486AEA4C7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4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D9035D0E-83F9-149E-39D7-6FEC50ABD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69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 2017-07-19 02.18.08">
            <a:extLst>
              <a:ext uri="{FF2B5EF4-FFF2-40B4-BE49-F238E27FC236}">
                <a16:creationId xmlns:a16="http://schemas.microsoft.com/office/drawing/2014/main" id="{F66316B8-7B1A-DA65-D097-05C0F2141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962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8A9093">
            <a:extLst>
              <a:ext uri="{FF2B5EF4-FFF2-40B4-BE49-F238E27FC236}">
                <a16:creationId xmlns:a16="http://schemas.microsoft.com/office/drawing/2014/main" id="{7E8005D9-BFB3-BC10-02DF-7F46BD2CDB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8A9108_crop2">
            <a:extLst>
              <a:ext uri="{FF2B5EF4-FFF2-40B4-BE49-F238E27FC236}">
                <a16:creationId xmlns:a16="http://schemas.microsoft.com/office/drawing/2014/main" id="{F0B986A7-624C-95A2-0F39-F3593F7F6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25" y="0"/>
            <a:ext cx="495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21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8A9168">
            <a:extLst>
              <a:ext uri="{FF2B5EF4-FFF2-40B4-BE49-F238E27FC236}">
                <a16:creationId xmlns:a16="http://schemas.microsoft.com/office/drawing/2014/main" id="{82AE3112-F3D5-9371-9496-A0C508CED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-0596">
            <a:extLst>
              <a:ext uri="{FF2B5EF4-FFF2-40B4-BE49-F238E27FC236}">
                <a16:creationId xmlns:a16="http://schemas.microsoft.com/office/drawing/2014/main" id="{C25180B2-41E6-5EA9-501F-08D5F7227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8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AC_3204">
            <a:extLst>
              <a:ext uri="{FF2B5EF4-FFF2-40B4-BE49-F238E27FC236}">
                <a16:creationId xmlns:a16="http://schemas.microsoft.com/office/drawing/2014/main" id="{E1F9AFDA-39CE-DF45-61A3-170A2E0EA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3" y="0"/>
            <a:ext cx="4573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4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7w__3_Ply_-_Heroes_-fanfiction-_-001">
            <a:extLst>
              <a:ext uri="{FF2B5EF4-FFF2-40B4-BE49-F238E27FC236}">
                <a16:creationId xmlns:a16="http://schemas.microsoft.com/office/drawing/2014/main" id="{DB0EC012-2A35-DD8B-666A-A97882E20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2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1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06-08 16.39.23">
            <a:extLst>
              <a:ext uri="{FF2B5EF4-FFF2-40B4-BE49-F238E27FC236}">
                <a16:creationId xmlns:a16="http://schemas.microsoft.com/office/drawing/2014/main" id="{8068EEA7-B351-5C79-3735-CBFE5C7DB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9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06-09 00.39.48">
            <a:extLst>
              <a:ext uri="{FF2B5EF4-FFF2-40B4-BE49-F238E27FC236}">
                <a16:creationId xmlns:a16="http://schemas.microsoft.com/office/drawing/2014/main" id="{C2120BA1-DC67-CFFA-CCA5-A4FBC6016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1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06-09 00.39.57">
            <a:extLst>
              <a:ext uri="{FF2B5EF4-FFF2-40B4-BE49-F238E27FC236}">
                <a16:creationId xmlns:a16="http://schemas.microsoft.com/office/drawing/2014/main" id="{F117246E-0B24-27FB-04B2-F8A4DF05B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73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06-09 00.40.00">
            <a:extLst>
              <a:ext uri="{FF2B5EF4-FFF2-40B4-BE49-F238E27FC236}">
                <a16:creationId xmlns:a16="http://schemas.microsoft.com/office/drawing/2014/main" id="{C89B13A2-D093-3763-B88B-5D13B429D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59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NAT_253">
            <a:extLst>
              <a:ext uri="{FF2B5EF4-FFF2-40B4-BE49-F238E27FC236}">
                <a16:creationId xmlns:a16="http://schemas.microsoft.com/office/drawing/2014/main" id="{2C18F1F2-0255-6E15-D1AE-BEE748430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88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NAT_648">
            <a:extLst>
              <a:ext uri="{FF2B5EF4-FFF2-40B4-BE49-F238E27FC236}">
                <a16:creationId xmlns:a16="http://schemas.microsoft.com/office/drawing/2014/main" id="{CE1B6E7D-DAA8-E8E9-0A2F-64B2E0DFE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26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9NAT_664 copy">
            <a:extLst>
              <a:ext uri="{FF2B5EF4-FFF2-40B4-BE49-F238E27FC236}">
                <a16:creationId xmlns:a16="http://schemas.microsoft.com/office/drawing/2014/main" id="{EBB0B587-4800-7861-8F32-15E8C7C14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CA_BellaRoom_22_credit_JacquieManning-55">
            <a:extLst>
              <a:ext uri="{FF2B5EF4-FFF2-40B4-BE49-F238E27FC236}">
                <a16:creationId xmlns:a16="http://schemas.microsoft.com/office/drawing/2014/main" id="{39C48664-112A-4709-1DEE-74DF22860F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5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I_Multisensory Museum workshop w Fayen D'Evie_13_H04_Ross">
            <a:extLst>
              <a:ext uri="{FF2B5EF4-FFF2-40B4-BE49-F238E27FC236}">
                <a16:creationId xmlns:a16="http://schemas.microsoft.com/office/drawing/2014/main" id="{CFF0BDCC-2441-B08A-85F0-B1CF87C164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4960cc Lo Res">
            <a:extLst>
              <a:ext uri="{FF2B5EF4-FFF2-40B4-BE49-F238E27FC236}">
                <a16:creationId xmlns:a16="http://schemas.microsoft.com/office/drawing/2014/main" id="{AF77F147-22BE-47F5-2F0A-2163FB501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88" y="0"/>
            <a:ext cx="451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9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GH twitter circle microphone photo">
            <a:extLst>
              <a:ext uri="{FF2B5EF4-FFF2-40B4-BE49-F238E27FC236}">
                <a16:creationId xmlns:a16="http://schemas.microsoft.com/office/drawing/2014/main" id="{38805A4A-E053-D598-259B-CA090C825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90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rrected Owl best">
            <a:extLst>
              <a:ext uri="{FF2B5EF4-FFF2-40B4-BE49-F238E27FC236}">
                <a16:creationId xmlns:a16="http://schemas.microsoft.com/office/drawing/2014/main" id="{EE16527D-335A-0840-F56D-195BEAEE02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0"/>
            <a:ext cx="521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9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OP60305">
            <a:extLst>
              <a:ext uri="{FF2B5EF4-FFF2-40B4-BE49-F238E27FC236}">
                <a16:creationId xmlns:a16="http://schemas.microsoft.com/office/drawing/2014/main" id="{67691625-DCF4-396A-AB43-BED688E13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4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yen d'Evie-1">
            <a:extLst>
              <a:ext uri="{FF2B5EF4-FFF2-40B4-BE49-F238E27FC236}">
                <a16:creationId xmlns:a16="http://schemas.microsoft.com/office/drawing/2014/main" id="{EA54C10F-CA05-314D-1924-C81461838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9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yen d'Evie-7 copy crop">
            <a:extLst>
              <a:ext uri="{FF2B5EF4-FFF2-40B4-BE49-F238E27FC236}">
                <a16:creationId xmlns:a16="http://schemas.microsoft.com/office/drawing/2014/main" id="{F682683F-D2D0-4542-37AF-6664D77D4A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0"/>
            <a:ext cx="756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3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yen d'Evie-7">
            <a:extLst>
              <a:ext uri="{FF2B5EF4-FFF2-40B4-BE49-F238E27FC236}">
                <a16:creationId xmlns:a16="http://schemas.microsoft.com/office/drawing/2014/main" id="{08A911BF-005E-789A-6695-9B25547057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34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yen Govett Room 2 Still 2">
            <a:extLst>
              <a:ext uri="{FF2B5EF4-FFF2-40B4-BE49-F238E27FC236}">
                <a16:creationId xmlns:a16="http://schemas.microsoft.com/office/drawing/2014/main" id="{368E524C-5461-D3D3-2F5F-96522CD1B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yen Govett Room 3 Still 1">
            <a:extLst>
              <a:ext uri="{FF2B5EF4-FFF2-40B4-BE49-F238E27FC236}">
                <a16:creationId xmlns:a16="http://schemas.microsoft.com/office/drawing/2014/main" id="{6B2EC951-39EA-C1E1-A9E2-9B602FFDF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2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-60-2_ff_ALCE_20">
            <a:extLst>
              <a:ext uri="{FF2B5EF4-FFF2-40B4-BE49-F238E27FC236}">
                <a16:creationId xmlns:a16="http://schemas.microsoft.com/office/drawing/2014/main" id="{6CF99EA7-EB25-8A02-E5A8-ECB286AA9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99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5-50-2_ff_ALCE_20">
            <a:extLst>
              <a:ext uri="{FF2B5EF4-FFF2-40B4-BE49-F238E27FC236}">
                <a16:creationId xmlns:a16="http://schemas.microsoft.com/office/drawing/2014/main" id="{720F0E11-7D9F-8C9C-CBAF-6BE502DF3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5846">
            <a:extLst>
              <a:ext uri="{FF2B5EF4-FFF2-40B4-BE49-F238E27FC236}">
                <a16:creationId xmlns:a16="http://schemas.microsoft.com/office/drawing/2014/main" id="{3468F808-55B6-37FE-87D1-ECEE2735C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0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-25-2_ff_ALCE_20">
            <a:extLst>
              <a:ext uri="{FF2B5EF4-FFF2-40B4-BE49-F238E27FC236}">
                <a16:creationId xmlns:a16="http://schemas.microsoft.com/office/drawing/2014/main" id="{6693F8B2-987D-662B-D0D8-7C10DA2C9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3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-20-2_ff_ALCE_20">
            <a:extLst>
              <a:ext uri="{FF2B5EF4-FFF2-40B4-BE49-F238E27FC236}">
                <a16:creationId xmlns:a16="http://schemas.microsoft.com/office/drawing/2014/main" id="{35113DE6-68ED-6611-518D-4F78B2FAE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6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021_PHOTO_TOBIAS_TITZ_1Lowres">
            <a:extLst>
              <a:ext uri="{FF2B5EF4-FFF2-40B4-BE49-F238E27FC236}">
                <a16:creationId xmlns:a16="http://schemas.microsoft.com/office/drawing/2014/main" id="{F1391DB7-7B0F-7DE5-AD4E-2A0BD4C6FC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0"/>
            <a:ext cx="902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6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754_PHOTO_TOBIAS_TITZ_1Lowres 437w">
            <a:extLst>
              <a:ext uri="{FF2B5EF4-FFF2-40B4-BE49-F238E27FC236}">
                <a16:creationId xmlns:a16="http://schemas.microsoft.com/office/drawing/2014/main" id="{55EEA791-4FC1-823D-AA6D-A17A1F8508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0"/>
            <a:ext cx="1026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rs06208_PSMS_ff">
            <a:extLst>
              <a:ext uri="{FF2B5EF4-FFF2-40B4-BE49-F238E27FC236}">
                <a16:creationId xmlns:a16="http://schemas.microsoft.com/office/drawing/2014/main" id="{327A4D4E-917B-CB5D-B03A-1F4485BAF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10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rs06220_PSMS_ff">
            <a:extLst>
              <a:ext uri="{FF2B5EF4-FFF2-40B4-BE49-F238E27FC236}">
                <a16:creationId xmlns:a16="http://schemas.microsoft.com/office/drawing/2014/main" id="{3781D160-D05F-01A6-1F0C-CFE4BC68EB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8" y="0"/>
            <a:ext cx="491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4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F 2016-Habits and Customs-066_CROP">
            <a:extLst>
              <a:ext uri="{FF2B5EF4-FFF2-40B4-BE49-F238E27FC236}">
                <a16:creationId xmlns:a16="http://schemas.microsoft.com/office/drawing/2014/main" id="{B59198A6-06F7-1557-8FD7-D3AF4356E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0"/>
            <a:ext cx="989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09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te Hood reading">
            <a:extLst>
              <a:ext uri="{FF2B5EF4-FFF2-40B4-BE49-F238E27FC236}">
                <a16:creationId xmlns:a16="http://schemas.microsoft.com/office/drawing/2014/main" id="{486A7175-C0E4-3B14-72B3-600D05826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1082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49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teDisherQuill_Fayend'EvieWestSpace_68">
            <a:extLst>
              <a:ext uri="{FF2B5EF4-FFF2-40B4-BE49-F238E27FC236}">
                <a16:creationId xmlns:a16="http://schemas.microsoft.com/office/drawing/2014/main" id="{E3C9DAD7-8A27-E933-9CDF-91018266FD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0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A_BellaRoom__2022_credit_JacquieManning-11">
            <a:extLst>
              <a:ext uri="{FF2B5EF4-FFF2-40B4-BE49-F238E27FC236}">
                <a16:creationId xmlns:a16="http://schemas.microsoft.com/office/drawing/2014/main" id="{1AD962C1-FCB8-2C15-2DC3-8E301A16F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6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5885">
            <a:extLst>
              <a:ext uri="{FF2B5EF4-FFF2-40B4-BE49-F238E27FC236}">
                <a16:creationId xmlns:a16="http://schemas.microsoft.com/office/drawing/2014/main" id="{407D60AA-EF47-6CE4-9A50-194DF8C17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778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 Nature_800w">
            <a:extLst>
              <a:ext uri="{FF2B5EF4-FFF2-40B4-BE49-F238E27FC236}">
                <a16:creationId xmlns:a16="http://schemas.microsoft.com/office/drawing/2014/main" id="{03F6EB31-925B-C8C8-3D65-0016C3700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63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30530 copy">
            <a:extLst>
              <a:ext uri="{FF2B5EF4-FFF2-40B4-BE49-F238E27FC236}">
                <a16:creationId xmlns:a16="http://schemas.microsoft.com/office/drawing/2014/main" id="{1C594E0E-50F3-01DC-E8C2-9E18D5BF4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3" y="0"/>
            <a:ext cx="1026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191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quence 01.00_12_54_58.Still004">
            <a:extLst>
              <a:ext uri="{FF2B5EF4-FFF2-40B4-BE49-F238E27FC236}">
                <a16:creationId xmlns:a16="http://schemas.microsoft.com/office/drawing/2014/main" id="{FA37C771-B43D-1CB5-A498-CD71F05F9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8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raWarra-ReallyGoodLook1">
            <a:extLst>
              <a:ext uri="{FF2B5EF4-FFF2-40B4-BE49-F238E27FC236}">
                <a16:creationId xmlns:a16="http://schemas.microsoft.com/office/drawing/2014/main" id="{42A675E9-D767-A890-92B0-448B960B09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0"/>
            <a:ext cx="601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45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mmy Carroll_Percussuation_Page_1">
            <a:extLst>
              <a:ext uri="{FF2B5EF4-FFF2-40B4-BE49-F238E27FC236}">
                <a16:creationId xmlns:a16="http://schemas.microsoft.com/office/drawing/2014/main" id="{6DB18169-5DDF-2391-7413-BDF2A0D49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48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mmy Carroll_Percussuation_Page_2">
            <a:extLst>
              <a:ext uri="{FF2B5EF4-FFF2-40B4-BE49-F238E27FC236}">
                <a16:creationId xmlns:a16="http://schemas.microsoft.com/office/drawing/2014/main" id="{0B02C6D5-3219-A3B5-8086-7A359FBAF4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3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L_4-28">
            <a:extLst>
              <a:ext uri="{FF2B5EF4-FFF2-40B4-BE49-F238E27FC236}">
                <a16:creationId xmlns:a16="http://schemas.microsoft.com/office/drawing/2014/main" id="{A46D4194-F174-5370-1BC4-A9CB0170E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010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5701_small">
            <a:extLst>
              <a:ext uri="{FF2B5EF4-FFF2-40B4-BE49-F238E27FC236}">
                <a16:creationId xmlns:a16="http://schemas.microsoft.com/office/drawing/2014/main" id="{DD27C4F6-F31F-5A14-7518-8B3FD6802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23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5736 crop 2">
            <a:extLst>
              <a:ext uri="{FF2B5EF4-FFF2-40B4-BE49-F238E27FC236}">
                <a16:creationId xmlns:a16="http://schemas.microsoft.com/office/drawing/2014/main" id="{91A9EFFA-7A8F-2832-C486-928746D03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251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 BEN HANCOCK BUXTON FINAL.00_03_31_22.Still029">
            <a:extLst>
              <a:ext uri="{FF2B5EF4-FFF2-40B4-BE49-F238E27FC236}">
                <a16:creationId xmlns:a16="http://schemas.microsoft.com/office/drawing/2014/main" id="{7F61C50D-8EEB-CA8A-D61E-3D14480CED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6613">
            <a:extLst>
              <a:ext uri="{FF2B5EF4-FFF2-40B4-BE49-F238E27FC236}">
                <a16:creationId xmlns:a16="http://schemas.microsoft.com/office/drawing/2014/main" id="{133AABFC-34D5-8B20-6B5A-98A659899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 BEN HANCOCK BUXTON FINAL.00_03_42_23.Still032">
            <a:extLst>
              <a:ext uri="{FF2B5EF4-FFF2-40B4-BE49-F238E27FC236}">
                <a16:creationId xmlns:a16="http://schemas.microsoft.com/office/drawing/2014/main" id="{2C89B823-1956-FB2B-1650-CAF215ABB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1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308">
            <a:extLst>
              <a:ext uri="{FF2B5EF4-FFF2-40B4-BE49-F238E27FC236}">
                <a16:creationId xmlns:a16="http://schemas.microsoft.com/office/drawing/2014/main" id="{A6558D5B-15D2-3715-FBA9-E29E1578CE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70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DSC8527">
            <a:extLst>
              <a:ext uri="{FF2B5EF4-FFF2-40B4-BE49-F238E27FC236}">
                <a16:creationId xmlns:a16="http://schemas.microsoft.com/office/drawing/2014/main" id="{2C751450-848C-FC5A-8FD7-846C4877A7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A7649E31A5849939879D1E46A4A1F" ma:contentTypeVersion="17" ma:contentTypeDescription="Create a new document." ma:contentTypeScope="" ma:versionID="efad2d603cf3e184a2d4256e35fed2c1">
  <xsd:schema xmlns:xsd="http://www.w3.org/2001/XMLSchema" xmlns:xs="http://www.w3.org/2001/XMLSchema" xmlns:p="http://schemas.microsoft.com/office/2006/metadata/properties" xmlns:ns2="020a2de5-a7c5-46ce-9461-c0492183a1e4" xmlns:ns3="e0731c95-5453-4cc4-b91b-72230631047b" targetNamespace="http://schemas.microsoft.com/office/2006/metadata/properties" ma:root="true" ma:fieldsID="e87ee4fd499bb841782efce70e962ac8" ns2:_="" ns3:_="">
    <xsd:import namespace="020a2de5-a7c5-46ce-9461-c0492183a1e4"/>
    <xsd:import namespace="e0731c95-5453-4cc4-b91b-722306310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a2de5-a7c5-46ce-9461-c0492183a1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573359-04a8-4695-8eb0-c3d4037d9c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731c95-5453-4cc4-b91b-722306310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cc216f-7e25-452c-b915-17dc77844f36}" ma:internalName="TaxCatchAll" ma:showField="CatchAllData" ma:web="e0731c95-5453-4cc4-b91b-722306310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0731c95-5453-4cc4-b91b-72230631047b">
      <UserInfo>
        <DisplayName>Zana Kobayashi</DisplayName>
        <AccountId>13</AccountId>
        <AccountType/>
      </UserInfo>
      <UserInfo>
        <DisplayName>Kar Mun Phoon</DisplayName>
        <AccountId>40</AccountId>
        <AccountType/>
      </UserInfo>
    </SharedWithUsers>
    <lcf76f155ced4ddcb4097134ff3c332f xmlns="020a2de5-a7c5-46ce-9461-c0492183a1e4">
      <Terms xmlns="http://schemas.microsoft.com/office/infopath/2007/PartnerControls"/>
    </lcf76f155ced4ddcb4097134ff3c332f>
    <TaxCatchAll xmlns="e0731c95-5453-4cc4-b91b-72230631047b" xsi:nil="true"/>
  </documentManagement>
</p:properties>
</file>

<file path=customXml/itemProps1.xml><?xml version="1.0" encoding="utf-8"?>
<ds:datastoreItem xmlns:ds="http://schemas.openxmlformats.org/officeDocument/2006/customXml" ds:itemID="{F064C2EF-EC23-4C25-BAA6-E6C774569021}"/>
</file>

<file path=customXml/itemProps2.xml><?xml version="1.0" encoding="utf-8"?>
<ds:datastoreItem xmlns:ds="http://schemas.openxmlformats.org/officeDocument/2006/customXml" ds:itemID="{C7FA08B1-CC25-4E59-B2C9-D849070FBE2D}"/>
</file>

<file path=customXml/itemProps3.xml><?xml version="1.0" encoding="utf-8"?>
<ds:datastoreItem xmlns:ds="http://schemas.openxmlformats.org/officeDocument/2006/customXml" ds:itemID="{BFF3A30C-10C9-4DA1-9973-BD8D875E3DB3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22</Words>
  <Application>Microsoft Office PowerPoint</Application>
  <PresentationFormat>Widescreen</PresentationFormat>
  <Paragraphs>2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Arial Black</vt:lpstr>
      <vt:lpstr>Calibri</vt:lpstr>
      <vt:lpstr>Calibri Light</vt:lpstr>
      <vt:lpstr>Gilroy</vt:lpstr>
      <vt:lpstr>Office Theme</vt:lpstr>
      <vt:lpstr>On Vibrational Poetics and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Lisa Kirkpatrick</dc:creator>
  <cp:lastModifiedBy>Kar Mun Phoon</cp:lastModifiedBy>
  <cp:revision>3</cp:revision>
  <dcterms:created xsi:type="dcterms:W3CDTF">2023-03-29T22:09:26Z</dcterms:created>
  <dcterms:modified xsi:type="dcterms:W3CDTF">2023-04-02T00:26:59Z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0x010100BADA7649E31A5849939879D1E46A4A1F</vt:lpwstr>
  </property>
</Properties>
</file>